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61" r:id="rId5"/>
    <p:sldId id="262" r:id="rId6"/>
    <p:sldId id="263" r:id="rId7"/>
    <p:sldId id="264" r:id="rId8"/>
    <p:sldId id="259"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9" r:id="rId22"/>
    <p:sldId id="277" r:id="rId23"/>
    <p:sldId id="278" r:id="rId24"/>
    <p:sldId id="279" r:id="rId25"/>
    <p:sldId id="284" r:id="rId26"/>
    <p:sldId id="285" r:id="rId27"/>
    <p:sldId id="280" r:id="rId28"/>
    <p:sldId id="281" r:id="rId29"/>
    <p:sldId id="282" r:id="rId30"/>
    <p:sldId id="283" r:id="rId31"/>
    <p:sldId id="257"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0C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3" d="100"/>
          <a:sy n="53" d="100"/>
        </p:scale>
        <p:origin x="-2052" y="-82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pPr/>
              <a:t>30/04/2013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6186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pPr/>
              <a:t>30/04/2013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11759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pPr/>
              <a:t>30/04/2013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39814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4/30/2013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4/30/2013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4/30/2013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4/30/2013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E55C0-6982-4DFE-9AE3-9A4B9713F305}" type="datetimeFigureOut">
              <a:rPr lang="en-US" smtClean="0">
                <a:solidFill>
                  <a:prstClr val="black">
                    <a:tint val="75000"/>
                  </a:prstClr>
                </a:solidFill>
              </a:rPr>
              <a:pPr/>
              <a:t>4/30/2013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E55C0-6982-4DFE-9AE3-9A4B9713F305}" type="datetimeFigureOut">
              <a:rPr lang="en-US" smtClean="0">
                <a:solidFill>
                  <a:prstClr val="black">
                    <a:tint val="75000"/>
                  </a:prstClr>
                </a:solidFill>
              </a:rPr>
              <a:pPr/>
              <a:t>4/30/2013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E55C0-6982-4DFE-9AE3-9A4B9713F305}" type="datetimeFigureOut">
              <a:rPr lang="en-US" smtClean="0">
                <a:solidFill>
                  <a:prstClr val="black">
                    <a:tint val="75000"/>
                  </a:prstClr>
                </a:solidFill>
              </a:rPr>
              <a:pPr/>
              <a:t>4/30/2013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4/30/2013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pPr/>
              <a:t>30/04/2013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3055329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4/30/2013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4/30/2013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4/30/2013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AA233-C2ED-4938-9173-F20E487FBB88}" type="datetimeFigureOut">
              <a:rPr lang="ms-MY" smtClean="0"/>
              <a:pPr/>
              <a:t>30/04/2013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363531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7AA233-C2ED-4938-9173-F20E487FBB88}" type="datetimeFigureOut">
              <a:rPr lang="ms-MY" smtClean="0"/>
              <a:pPr/>
              <a:t>30/04/2013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28407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7AA233-C2ED-4938-9173-F20E487FBB88}" type="datetimeFigureOut">
              <a:rPr lang="ms-MY" smtClean="0"/>
              <a:pPr/>
              <a:t>30/04/2013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182305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7AA233-C2ED-4938-9173-F20E487FBB88}" type="datetimeFigureOut">
              <a:rPr lang="ms-MY" smtClean="0"/>
              <a:pPr/>
              <a:t>30/04/2013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150988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AA233-C2ED-4938-9173-F20E487FBB88}" type="datetimeFigureOut">
              <a:rPr lang="ms-MY" smtClean="0"/>
              <a:pPr/>
              <a:t>30/04/2013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96559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AA233-C2ED-4938-9173-F20E487FBB88}" type="datetimeFigureOut">
              <a:rPr lang="ms-MY" smtClean="0"/>
              <a:pPr/>
              <a:t>30/04/2013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51494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AA233-C2ED-4938-9173-F20E487FBB88}" type="datetimeFigureOut">
              <a:rPr lang="ms-MY" smtClean="0"/>
              <a:pPr/>
              <a:t>30/04/2013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6565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AA233-C2ED-4938-9173-F20E487FBB88}" type="datetimeFigureOut">
              <a:rPr lang="ms-MY" smtClean="0"/>
              <a:pPr/>
              <a:t>30/04/2013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396001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6A0E55C0-6982-4DFE-9AE3-9A4B9713F305}" type="datetimeFigureOut">
              <a:rPr lang="en-US" smtClean="0">
                <a:solidFill>
                  <a:prstClr val="black">
                    <a:tint val="75000"/>
                  </a:prstClr>
                </a:solidFill>
                <a:cs typeface="Arial" charset="0"/>
              </a:rPr>
              <a:pPr fontAlgn="base">
                <a:spcBef>
                  <a:spcPct val="0"/>
                </a:spcBef>
                <a:spcAft>
                  <a:spcPct val="0"/>
                </a:spcAft>
              </a:pPr>
              <a:t>4/30/2013</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E5700064-391B-4651-ADDD-BB2E571F9A00}" type="slidenum">
              <a:rPr lang="en-US" smtClean="0">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250882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66500" y="71414"/>
            <a:ext cx="8991600" cy="98488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Kahfi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30-31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2974" y="1138214"/>
            <a:ext cx="9131026" cy="5078313"/>
          </a:xfrm>
          <a:prstGeom prst="rect">
            <a:avLst/>
          </a:prstGeom>
          <a:solidFill>
            <a:schemeClr val="bg1">
              <a:alpha val="39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الَّذِينَ آمَنُوا وَعَمِلُوا الصَّالِحَاتِ إِنَّا لاَ نُضِيعُ أَجْرَ مَنْ أَحْسَنَ عَمَلاً. أُوْلَئِكَ لَهُمْ جَنَّاتُ عَدْنٍ تَجْرِي مِن تَحْتِهِمُ اْلأَنْهَارُ يُحَلَّوْنَ فِيهَا مِنْ أَسَاوِرَ مِن ذَهَبٍ وَيَلْبَسُونَ ثِيَابًا خُضْرًا مِّن سُندُسٍ وَإِسْتَبْرَقٍ مُّتَّكِئِينَ فِيهَا عَلَى اْلأَرَائِكِ نِعْمَ الثَّوَابُ وَحَسُنَتْ مُرْتَفَقًا.</a:t>
            </a:r>
            <a:endParaRPr lang="ms-MY"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66500" y="71414"/>
            <a:ext cx="8991600" cy="98488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Kahfi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30-31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0" y="1443014"/>
            <a:ext cx="9144000" cy="5029200"/>
          </a:xfrm>
          <a:prstGeom prst="snip2SameRect">
            <a:avLst>
              <a:gd name="adj1" fmla="val 8485"/>
              <a:gd name="adj2" fmla="val 9546"/>
            </a:avLst>
          </a:prstGeom>
          <a:solidFill>
            <a:srgbClr val="FF0066">
              <a:alpha val="41000"/>
            </a:srgb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Sebenarnya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orang-orang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beriman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beramal</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sudah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tetap</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menghilangkan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pahala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orang-orang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berusaha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memperbaiki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amalannya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disediakan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baginya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syurga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kekal</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mengalir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bawahnya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beberapa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sungai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dihiasikan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didalamnya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gelang-gelang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emas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memakai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pakaian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hijau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sutera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nipis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sutera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tebal</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bersulam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berehat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didalamnya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bersandaran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atas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pelamin-pelamin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berhias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Demikian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itulah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balasan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sebaik-baiknya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demikian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itulah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syurga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tempat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berehat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semolek-moleknya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1406" y="142852"/>
            <a:ext cx="9001156" cy="1384995"/>
          </a:xfrm>
          <a:prstGeom prst="rect">
            <a:avLst/>
          </a:prstGeom>
          <a:solidFill>
            <a:srgbClr val="C00000"/>
          </a:solidFill>
          <a:ln>
            <a:solidFill>
              <a:schemeClr val="bg1"/>
            </a:solidFill>
          </a:ln>
          <a:effectLst>
            <a:glow rad="101600">
              <a:schemeClr val="bg1">
                <a:alpha val="60000"/>
              </a:schemeClr>
            </a:glow>
          </a:effectLst>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Islam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menghargai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menyanjung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tinggi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pekerja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jujur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amanah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berdedikasi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428596" y="2143116"/>
            <a:ext cx="8358246" cy="2028836"/>
          </a:xfrm>
          <a:prstGeom prst="snip2SameRect">
            <a:avLst>
              <a:gd name="adj1" fmla="val 10647"/>
              <a:gd name="adj2" fmla="val 14905"/>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path path="circle">
              <a:fillToRect l="50000" t="50000" r="50000" b="50000"/>
            </a:path>
            <a:tileRect/>
          </a:gradFill>
          <a:ln w="28575">
            <a:solidFill>
              <a:schemeClr val="bg1"/>
            </a:solidFill>
          </a:ln>
          <a:effectLst>
            <a:glow rad="101600">
              <a:schemeClr val="tx1">
                <a:alpha val="6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اللهَ يُحِبُّ إِذَا عَمِلَ أَحَدُكُمْ عَمَلاً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يُتْقِنَهُ</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85720" y="4395790"/>
            <a:ext cx="8572560" cy="1866896"/>
          </a:xfrm>
          <a:prstGeom prst="rect">
            <a:avLst/>
          </a:prstGeom>
          <a:solidFill>
            <a:srgbClr val="00CC00">
              <a:alpha val="66667"/>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bekerja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dilakukan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mahir</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berkualiti</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285720" y="285728"/>
            <a:ext cx="852719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428596" y="1251846"/>
            <a:ext cx="8358246" cy="2571768"/>
          </a:xfrm>
          <a:prstGeom prst="snip2SameRect">
            <a:avLst>
              <a:gd name="adj1" fmla="val 10647"/>
              <a:gd name="adj2" fmla="val 14905"/>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path path="circle">
              <a:fillToRect l="50000" t="50000" r="50000" b="50000"/>
            </a:path>
            <a:tileRect/>
          </a:gradFill>
          <a:ln w="28575">
            <a:solidFill>
              <a:schemeClr val="bg1"/>
            </a:solidFill>
          </a:ln>
          <a:effectLst>
            <a:glow rad="101600">
              <a:schemeClr val="tx1">
                <a:alpha val="6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الْعَامِلُ إِذََا اسْتُعْمِلَ فَأَخَذ الْحَقَّ وَأَعْطَى الْحَقَّ، لَمْ يَزَلْ كَالْمُجَاهِدِ فِيْ سَبِيْلِ اللهِ حَتَّى يَرْجِعَ إِلَى بَيْتِهِ. </a:t>
            </a:r>
            <a:endParaRPr lang="en-US"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152400" y="4009348"/>
            <a:ext cx="8858280" cy="2438400"/>
          </a:xfrm>
          <a:prstGeom prst="rect">
            <a:avLst/>
          </a:prstGeom>
          <a:solidFill>
            <a:srgbClr val="00CC00">
              <a:alpha val="66667"/>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pekerja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diambil</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bekerja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haknya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selamanya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bagaikan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mujahid</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pulang</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setelah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menyempurnakan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tugasnya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214282" y="285728"/>
            <a:ext cx="8715435" cy="507831"/>
          </a:xfrm>
          <a:prstGeom prst="rect">
            <a:avLst/>
          </a:prstGeom>
        </p:spPr>
        <p:txBody>
          <a:bodyPr wrap="square">
            <a:spAutoFit/>
          </a:bodyPr>
          <a:lstStyle/>
          <a:p>
            <a:pPr algn="ctr" fontAlgn="auto">
              <a:spcBef>
                <a:spcPts val="0"/>
              </a:spcBef>
              <a:spcAft>
                <a:spcPts val="0"/>
              </a:spcAft>
              <a:defRPr/>
            </a:pP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Pekerja</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yang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disanjungi</a:t>
            </a:r>
            <a:endParaRPr lang="en-US" sz="27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643042" y="1785926"/>
            <a:ext cx="6572296" cy="1219200"/>
          </a:xfrm>
          <a:prstGeom prst="rect">
            <a:avLst/>
          </a:prstGeom>
          <a:solidFill>
            <a:srgbClr val="FF0066">
              <a:alpha val="76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kebolehan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kemahiran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bekerja</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214414" y="3490922"/>
            <a:ext cx="6572296" cy="1295400"/>
          </a:xfrm>
          <a:prstGeom prst="rect">
            <a:avLst/>
          </a:prstGeom>
          <a:solidFill>
            <a:srgbClr val="FFC000">
              <a:alpha val="76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kejujuran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amanah</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Elbow Connector 5"/>
          <p:cNvCxnSpPr/>
          <p:nvPr/>
        </p:nvCxnSpPr>
        <p:spPr>
          <a:xfrm rot="5400000">
            <a:off x="7654233" y="1061148"/>
            <a:ext cx="1593680" cy="614345"/>
          </a:xfrm>
          <a:prstGeom prst="bentConnector3">
            <a:avLst>
              <a:gd name="adj1" fmla="val 50000"/>
            </a:avLst>
          </a:prstGeom>
          <a:ln w="57150">
            <a:solidFill>
              <a:srgbClr val="FFFFFF"/>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430141" y="2032076"/>
            <a:ext cx="3041479" cy="752500"/>
          </a:xfrm>
          <a:prstGeom prst="bentConnector3">
            <a:avLst>
              <a:gd name="adj1" fmla="val 50000"/>
            </a:avLst>
          </a:prstGeom>
          <a:ln w="57150">
            <a:solidFill>
              <a:srgbClr val="FFFFFF"/>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66500" y="71414"/>
            <a:ext cx="89916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menjadi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pekerja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dikasihi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Baginda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96426"/>
            <a:ext cx="9144000" cy="3046988"/>
          </a:xfrm>
          <a:prstGeom prst="rect">
            <a:avLst/>
          </a:prstGeom>
          <a:solidFill>
            <a:schemeClr val="bg1">
              <a:alpha val="28000"/>
            </a:schemeClr>
          </a:solidFill>
        </p:spPr>
        <p:txBody>
          <a:bodyPr wrap="square">
            <a:spAutoFit/>
          </a:bodyPr>
          <a:lstStyle/>
          <a:p>
            <a:pPr algn="ct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 الْمَحَارِمَ تَكُنْ أَعْبَدَ النَّاسِ وَارْضَ بِمَا قَسَمَ اللهُ لَكَ تَكُنْ أَغْنَى النَّاسِ وَأَحْسِنْ إِلَى جَارِكَ تَكُنْ مُؤْمِنًا وَأَحِبَّ لِلنَّاسِ مَا تُحِبُّ لِنَفْسِكَ تَكُنْ مُسْلِمًا وَلاَ تُكْثِرِ الضَّحِكَ فَإِنَّ كَثْرَةَ الضَّحِكِ تُمِيْتُ الْقُلُوْبَ</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Snip Same Side Corner Rectangle 2"/>
          <p:cNvSpPr/>
          <p:nvPr/>
        </p:nvSpPr>
        <p:spPr>
          <a:xfrm>
            <a:off x="714348" y="2428868"/>
            <a:ext cx="7858180" cy="1667497"/>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Menjauhi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haram</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5720" y="270197"/>
            <a:ext cx="8572560" cy="523220"/>
          </a:xfrm>
          <a:prstGeom prst="rect">
            <a:avLst/>
          </a:prstGeom>
        </p:spPr>
        <p:txBody>
          <a:bodyPr wrap="square">
            <a:spAutoFit/>
          </a:bodyPr>
          <a:lstStyle/>
          <a:p>
            <a:pPr algn="ct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Snip Same Side Corner Rectangle 4"/>
          <p:cNvSpPr/>
          <p:nvPr/>
        </p:nvSpPr>
        <p:spPr>
          <a:xfrm>
            <a:off x="755576" y="4343629"/>
            <a:ext cx="7858180" cy="1447571"/>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Hindari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peluang-peluang</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penyelewengan</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5-Point Star 5"/>
          <p:cNvSpPr/>
          <p:nvPr/>
        </p:nvSpPr>
        <p:spPr>
          <a:xfrm>
            <a:off x="228600" y="2209800"/>
            <a:ext cx="762000" cy="685800"/>
          </a:xfrm>
          <a:prstGeom prst="star5">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Diagonal Corner Rectangle 6"/>
          <p:cNvSpPr/>
          <p:nvPr/>
        </p:nvSpPr>
        <p:spPr>
          <a:xfrm>
            <a:off x="228600" y="1281114"/>
            <a:ext cx="5381652" cy="933440"/>
          </a:xfrm>
          <a:prstGeom prst="snip2DiagRect">
            <a:avLst>
              <a:gd name="adj1" fmla="val 50000"/>
              <a:gd name="adj2" fmla="val 50000"/>
            </a:avLst>
          </a:prstGeom>
          <a:solidFill>
            <a:srgbClr val="380CF4">
              <a:alpha val="67843"/>
            </a:srgbClr>
          </a:solidFill>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 الْمَحَارِمَ:</a:t>
            </a:r>
            <a:r>
              <a:rPr lang="ar-EG"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4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Snip Same Side Corner Rectangle 2"/>
          <p:cNvSpPr/>
          <p:nvPr/>
        </p:nvSpPr>
        <p:spPr>
          <a:xfrm>
            <a:off x="714348" y="2309189"/>
            <a:ext cx="7858180" cy="1881811"/>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Meredhai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hasil</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pendapatan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diperolehi</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5720" y="270197"/>
            <a:ext cx="8572560" cy="523220"/>
          </a:xfrm>
          <a:prstGeom prst="rect">
            <a:avLst/>
          </a:prstGeom>
        </p:spPr>
        <p:txBody>
          <a:bodyPr wrap="square">
            <a:spAutoFit/>
          </a:bodyPr>
          <a:lstStyle/>
          <a:p>
            <a:pPr algn="ct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5-Point Star 4"/>
          <p:cNvSpPr/>
          <p:nvPr/>
        </p:nvSpPr>
        <p:spPr>
          <a:xfrm>
            <a:off x="381000" y="2133600"/>
            <a:ext cx="762000" cy="685800"/>
          </a:xfrm>
          <a:prstGeom prst="star5">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Diagonal Corner Rectangle 5"/>
          <p:cNvSpPr/>
          <p:nvPr/>
        </p:nvSpPr>
        <p:spPr>
          <a:xfrm>
            <a:off x="228600" y="1071546"/>
            <a:ext cx="5381652" cy="909654"/>
          </a:xfrm>
          <a:prstGeom prst="snip2DiagRect">
            <a:avLst>
              <a:gd name="adj1" fmla="val 50000"/>
              <a:gd name="adj2" fmla="val 50000"/>
            </a:avLst>
          </a:prstGeom>
          <a:solidFill>
            <a:srgbClr val="380CF4">
              <a:alpha val="50000"/>
            </a:srgbClr>
          </a:solidFill>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بِمَا قَسَمَ اللهُ لَكَ:</a:t>
            </a:r>
            <a:r>
              <a:rPr lang="ar-EG"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4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7" name="Snip Same Side Corner Rectangle 6"/>
          <p:cNvSpPr/>
          <p:nvPr/>
        </p:nvSpPr>
        <p:spPr>
          <a:xfrm>
            <a:off x="642910" y="4429132"/>
            <a:ext cx="7858180" cy="1881811"/>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Mengelakkan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penipuan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mengelat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menambah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pendapatan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Snip Same Side Corner Rectangle 2"/>
          <p:cNvSpPr/>
          <p:nvPr/>
        </p:nvSpPr>
        <p:spPr>
          <a:xfrm>
            <a:off x="714348" y="2309189"/>
            <a:ext cx="7858180" cy="1653211"/>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Bersikap</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berihsan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jiran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5720" y="270197"/>
            <a:ext cx="8572560" cy="523220"/>
          </a:xfrm>
          <a:prstGeom prst="rect">
            <a:avLst/>
          </a:prstGeom>
        </p:spPr>
        <p:txBody>
          <a:bodyPr wrap="square">
            <a:spAutoFit/>
          </a:bodyPr>
          <a:lstStyle/>
          <a:p>
            <a:pPr algn="ct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ketiga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5-Point Star 4"/>
          <p:cNvSpPr/>
          <p:nvPr/>
        </p:nvSpPr>
        <p:spPr>
          <a:xfrm>
            <a:off x="381000" y="2133600"/>
            <a:ext cx="762000" cy="685800"/>
          </a:xfrm>
          <a:prstGeom prst="star5">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Diagonal Corner Rectangle 5"/>
          <p:cNvSpPr/>
          <p:nvPr/>
        </p:nvSpPr>
        <p:spPr>
          <a:xfrm>
            <a:off x="228600" y="1071546"/>
            <a:ext cx="5381652" cy="900546"/>
          </a:xfrm>
          <a:prstGeom prst="snip2DiagRect">
            <a:avLst>
              <a:gd name="adj1" fmla="val 50000"/>
              <a:gd name="adj2" fmla="val 50000"/>
            </a:avLst>
          </a:prstGeom>
          <a:solidFill>
            <a:srgbClr val="380CF4">
              <a:alpha val="50000"/>
            </a:srgbClr>
          </a:solidFill>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وَأَحْسِنْ إِلَى جَارِكَ:</a:t>
            </a:r>
            <a:endParaRPr lang="ms-MY" sz="4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7" name="Snip Same Side Corner Rectangle 6"/>
          <p:cNvSpPr/>
          <p:nvPr/>
        </p:nvSpPr>
        <p:spPr>
          <a:xfrm>
            <a:off x="762000" y="4114800"/>
            <a:ext cx="7858180" cy="1653211"/>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lain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sedia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pertolongan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Snip Same Side Corner Rectangle 2"/>
          <p:cNvSpPr/>
          <p:nvPr/>
        </p:nvSpPr>
        <p:spPr>
          <a:xfrm>
            <a:off x="714348" y="2133600"/>
            <a:ext cx="7858180" cy="1219200"/>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Bersikap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sangka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rakan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5720" y="270197"/>
            <a:ext cx="8572560" cy="523220"/>
          </a:xfrm>
          <a:prstGeom prst="rect">
            <a:avLst/>
          </a:prstGeom>
        </p:spPr>
        <p:txBody>
          <a:bodyPr wrap="square">
            <a:spAutoFit/>
          </a:bodyPr>
          <a:lstStyle/>
          <a:p>
            <a:pPr algn="ct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keempat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5-Point Star 4"/>
          <p:cNvSpPr/>
          <p:nvPr/>
        </p:nvSpPr>
        <p:spPr>
          <a:xfrm>
            <a:off x="152400" y="2133600"/>
            <a:ext cx="762000" cy="685800"/>
          </a:xfrm>
          <a:prstGeom prst="star5">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Diagonal Corner Rectangle 5"/>
          <p:cNvSpPr/>
          <p:nvPr/>
        </p:nvSpPr>
        <p:spPr>
          <a:xfrm>
            <a:off x="228600" y="928670"/>
            <a:ext cx="5381652" cy="1052530"/>
          </a:xfrm>
          <a:prstGeom prst="snip2DiagRect">
            <a:avLst>
              <a:gd name="adj1" fmla="val 50000"/>
              <a:gd name="adj2" fmla="val 50000"/>
            </a:avLst>
          </a:prstGeom>
          <a:solidFill>
            <a:srgbClr val="380CF4">
              <a:alpha val="50000"/>
            </a:srgbClr>
          </a:solidFill>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وَأَحِبَّ لِلنَّاسِ مَا تُحِبُّ لِنَفْسِكَ:</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7" name="Snip Same Side Corner Rectangle 6"/>
          <p:cNvSpPr/>
          <p:nvPr/>
        </p:nvSpPr>
        <p:spPr>
          <a:xfrm>
            <a:off x="685800" y="3505201"/>
            <a:ext cx="7858180" cy="1371600"/>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Mewujudkan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suasana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harmoni</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0" y="1656321"/>
            <a:ext cx="9144000" cy="2215991"/>
          </a:xfrm>
          <a:prstGeom prst="rect">
            <a:avLst/>
          </a:prstGeom>
          <a:solidFill>
            <a:schemeClr val="bg1">
              <a:alpha val="31000"/>
            </a:schemeClr>
          </a:solidFill>
        </p:spPr>
        <p:txBody>
          <a:bodyPr wrap="square">
            <a:spAutoFit/>
          </a:bodyPr>
          <a:lstStyle/>
          <a:p>
            <a:pPr algn="ctr" fontAlgn="auto">
              <a:spcBef>
                <a:spcPts val="0"/>
              </a:spcBef>
              <a:spcAft>
                <a:spcPts val="0"/>
              </a:spcAft>
              <a:defRPr/>
            </a:pPr>
            <a:r>
              <a:rPr lang="ar-SA" sz="13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66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370965"/>
            <a:ext cx="9144000" cy="1446550"/>
          </a:xfrm>
          <a:prstGeom prst="rect">
            <a:avLst/>
          </a:prstGeom>
          <a:solidFill>
            <a:srgbClr val="FF0066">
              <a:alpha val="42000"/>
            </a:srgbClr>
          </a:solidFill>
          <a:ln w="57150">
            <a:noFill/>
          </a:ln>
        </p:spPr>
        <p:txBody>
          <a:bodyPr wrap="square">
            <a:spAutoFit/>
          </a:bodyPr>
          <a:lstStyle/>
          <a:p>
            <a:pPr algn="ctr" fontAlgn="auto">
              <a:spcBef>
                <a:spcPts val="0"/>
              </a:spcBef>
              <a:spcAft>
                <a:spcPts val="0"/>
              </a:spcAft>
              <a:defRPr/>
            </a:pPr>
            <a:r>
              <a:rPr lang="en-US" sz="4400" b="1" dirty="0" err="1">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400" b="1" dirty="0" err="1"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400" b="1" dirty="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857224" y="285728"/>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Snip Same Side Corner Rectangle 2"/>
          <p:cNvSpPr/>
          <p:nvPr/>
        </p:nvSpPr>
        <p:spPr>
          <a:xfrm>
            <a:off x="714348" y="2133600"/>
            <a:ext cx="7858180" cy="1219200"/>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Elakkan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terlalu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ketawa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berhibur</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5720" y="270197"/>
            <a:ext cx="8572560" cy="523220"/>
          </a:xfrm>
          <a:prstGeom prst="rect">
            <a:avLst/>
          </a:prstGeom>
        </p:spPr>
        <p:txBody>
          <a:bodyPr wrap="square">
            <a:spAutoFit/>
          </a:bodyPr>
          <a:lstStyle/>
          <a:p>
            <a:pPr algn="ct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kelima</a:t>
            </a:r>
            <a:endParaRPr lang="en-US" sz="28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5-Point Star 4"/>
          <p:cNvSpPr/>
          <p:nvPr/>
        </p:nvSpPr>
        <p:spPr>
          <a:xfrm>
            <a:off x="152400" y="2133600"/>
            <a:ext cx="762000" cy="685800"/>
          </a:xfrm>
          <a:prstGeom prst="star5">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Diagonal Corner Rectangle 5"/>
          <p:cNvSpPr/>
          <p:nvPr/>
        </p:nvSpPr>
        <p:spPr>
          <a:xfrm>
            <a:off x="228600" y="928670"/>
            <a:ext cx="5381652" cy="1052530"/>
          </a:xfrm>
          <a:prstGeom prst="snip2DiagRect">
            <a:avLst>
              <a:gd name="adj1" fmla="val 50000"/>
              <a:gd name="adj2" fmla="val 50000"/>
            </a:avLst>
          </a:prstGeom>
          <a:solidFill>
            <a:srgbClr val="380CF4">
              <a:alpha val="50000"/>
            </a:srgbClr>
          </a:solidFill>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تُكْثِرِ الضَّحِكَ </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7" name="Snip Same Side Corner Rectangle 6"/>
          <p:cNvSpPr/>
          <p:nvPr/>
        </p:nvSpPr>
        <p:spPr>
          <a:xfrm>
            <a:off x="685800" y="3505201"/>
            <a:ext cx="7858180" cy="1371600"/>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mengganggu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tumpuan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bekerja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menyebabkan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lalai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Same Side Corner Rectangle 7"/>
          <p:cNvSpPr/>
          <p:nvPr/>
        </p:nvSpPr>
        <p:spPr>
          <a:xfrm>
            <a:off x="685800" y="4999378"/>
            <a:ext cx="7858180" cy="1401422"/>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melambangkan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ketidaksungguhan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menjalankan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tugas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270726" y="285728"/>
            <a:ext cx="8658991"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Harapan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semua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pekerja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1643042" y="3071810"/>
            <a:ext cx="7215238" cy="1643074"/>
          </a:xfrm>
          <a:prstGeom prst="snip2SameRect">
            <a:avLst>
              <a:gd name="adj1" fmla="val 8485"/>
              <a:gd name="adj2" fmla="val 9546"/>
            </a:avLst>
          </a:prstGeom>
          <a:solidFill>
            <a:srgbClr val="00B050">
              <a:alpha val="75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Meningkatkan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fokus</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pekerjaan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dilakukan</a:t>
            </a: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643042" y="1500174"/>
            <a:ext cx="7215238" cy="1428760"/>
          </a:xfrm>
          <a:prstGeom prst="snip2SameRect">
            <a:avLst>
              <a:gd name="adj1" fmla="val 8485"/>
              <a:gd name="adj2" fmla="val 9546"/>
            </a:avLst>
          </a:prstGeom>
          <a:solidFill>
            <a:srgbClr val="FFFF0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Berasa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gembira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dihargai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sambutan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Pekerja</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643042" y="4857760"/>
            <a:ext cx="7215238" cy="1571636"/>
          </a:xfrm>
          <a:prstGeom prst="snip2SameRect">
            <a:avLst>
              <a:gd name="adj1" fmla="val 8485"/>
              <a:gd name="adj2" fmla="val 9546"/>
            </a:avLst>
          </a:prstGeom>
          <a:solidFill>
            <a:srgbClr val="FFC000">
              <a:alpha val="78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Berazam</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mencari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keredhaan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rahmatNya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didalam</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kerjaya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diceburi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hevron 6"/>
          <p:cNvSpPr/>
          <p:nvPr/>
        </p:nvSpPr>
        <p:spPr>
          <a:xfrm rot="2641614">
            <a:off x="1337375" y="1601915"/>
            <a:ext cx="521001" cy="564485"/>
          </a:xfrm>
          <a:prstGeom prst="chevron">
            <a:avLst/>
          </a:prstGeom>
          <a:solidFill>
            <a:schemeClr val="bg1"/>
          </a:solidFill>
          <a:ln>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Chevron 7"/>
          <p:cNvSpPr/>
          <p:nvPr/>
        </p:nvSpPr>
        <p:spPr>
          <a:xfrm rot="2641614">
            <a:off x="1337374" y="3173550"/>
            <a:ext cx="521001" cy="564485"/>
          </a:xfrm>
          <a:prstGeom prst="chevron">
            <a:avLst/>
          </a:prstGeom>
          <a:solidFill>
            <a:schemeClr val="bg1"/>
          </a:solidFill>
          <a:ln>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Chevron 8"/>
          <p:cNvSpPr/>
          <p:nvPr/>
        </p:nvSpPr>
        <p:spPr>
          <a:xfrm rot="2641614">
            <a:off x="1337374" y="4959501"/>
            <a:ext cx="521001" cy="564485"/>
          </a:xfrm>
          <a:prstGeom prst="chevron">
            <a:avLst/>
          </a:prstGeom>
          <a:solidFill>
            <a:schemeClr val="bg1"/>
          </a:solidFill>
          <a:ln>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0" name="Bent-Up Arrow 9"/>
          <p:cNvSpPr/>
          <p:nvPr/>
        </p:nvSpPr>
        <p:spPr>
          <a:xfrm rot="5400000">
            <a:off x="-1378763" y="2978963"/>
            <a:ext cx="5291158" cy="1466832"/>
          </a:xfrm>
          <a:prstGeom prst="bentUpArrow">
            <a:avLst>
              <a:gd name="adj1" fmla="val 17722"/>
              <a:gd name="adj2" fmla="val 18177"/>
              <a:gd name="adj3" fmla="val 25000"/>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66500" y="71414"/>
            <a:ext cx="8991600" cy="98488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207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0" y="4233826"/>
            <a:ext cx="9144000" cy="1857388"/>
          </a:xfrm>
          <a:prstGeom prst="snip2SameRect">
            <a:avLst>
              <a:gd name="adj1" fmla="val 8485"/>
              <a:gd name="adj2" fmla="val 9546"/>
            </a:avLst>
          </a:prstGeom>
          <a:solidFill>
            <a:srgbClr val="FF0066">
              <a:alpha val="41000"/>
            </a:srgb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diantara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manusia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mengorbankan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dirinya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kerana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mencari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keredhaan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semata-mata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pula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belas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kasihan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hamba-hambanya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p>
        </p:txBody>
      </p:sp>
      <p:sp>
        <p:nvSpPr>
          <p:cNvPr id="5" name="Rectangle 4"/>
          <p:cNvSpPr/>
          <p:nvPr/>
        </p:nvSpPr>
        <p:spPr>
          <a:xfrm>
            <a:off x="0" y="1428736"/>
            <a:ext cx="9131026" cy="1754326"/>
          </a:xfrm>
          <a:prstGeom prst="rect">
            <a:avLst/>
          </a:prstGeom>
          <a:solidFill>
            <a:schemeClr val="bg1">
              <a:alpha val="39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النَّاسِ مَن يَشْرِي نَفْسَهُ ابْتِغَاء مَرْضَاتِ اللهِ وَاللهُ رَؤُوفٌ بِالْعِبَادِ</a:t>
            </a:r>
            <a:endParaRPr lang="ms-MY"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228600" y="457200"/>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Freeform 3"/>
          <p:cNvSpPr/>
          <p:nvPr/>
        </p:nvSpPr>
        <p:spPr>
          <a:xfrm>
            <a:off x="0" y="1295400"/>
            <a:ext cx="9144000" cy="4996106"/>
          </a:xfrm>
          <a:custGeom>
            <a:avLst/>
            <a:gdLst>
              <a:gd name="connsiteX0" fmla="*/ 0 w 9144000"/>
              <a:gd name="connsiteY0" fmla="*/ 0 h 4154984"/>
              <a:gd name="connsiteX1" fmla="*/ 9144000 w 9144000"/>
              <a:gd name="connsiteY1" fmla="*/ 0 h 4154984"/>
              <a:gd name="connsiteX2" fmla="*/ 9144000 w 9144000"/>
              <a:gd name="connsiteY2" fmla="*/ 4154984 h 4154984"/>
              <a:gd name="connsiteX3" fmla="*/ 0 w 9144000"/>
              <a:gd name="connsiteY3" fmla="*/ 415498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228600 w 9144000"/>
              <a:gd name="connsiteY3" fmla="*/ 384740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8544910 w 9144000"/>
              <a:gd name="connsiteY3" fmla="*/ 3836798 h 4154984"/>
              <a:gd name="connsiteX4" fmla="*/ 228600 w 9144000"/>
              <a:gd name="connsiteY4" fmla="*/ 3847404 h 4154984"/>
              <a:gd name="connsiteX5" fmla="*/ 0 w 9144000"/>
              <a:gd name="connsiteY5" fmla="*/ 0 h 4154984"/>
              <a:gd name="connsiteX0" fmla="*/ 0 w 9144000"/>
              <a:gd name="connsiteY0" fmla="*/ 0 h 4550948"/>
              <a:gd name="connsiteX1" fmla="*/ 9144000 w 9144000"/>
              <a:gd name="connsiteY1" fmla="*/ 0 h 4550948"/>
              <a:gd name="connsiteX2" fmla="*/ 9144000 w 9144000"/>
              <a:gd name="connsiteY2" fmla="*/ 4154984 h 4550948"/>
              <a:gd name="connsiteX3" fmla="*/ 8544910 w 9144000"/>
              <a:gd name="connsiteY3" fmla="*/ 3836798 h 4550948"/>
              <a:gd name="connsiteX4" fmla="*/ 228600 w 9144000"/>
              <a:gd name="connsiteY4" fmla="*/ 3847404 h 4550948"/>
              <a:gd name="connsiteX5" fmla="*/ 0 w 9144000"/>
              <a:gd name="connsiteY5" fmla="*/ 0 h 4550948"/>
              <a:gd name="connsiteX0" fmla="*/ 0 w 9144000"/>
              <a:gd name="connsiteY0" fmla="*/ 0 h 4522224"/>
              <a:gd name="connsiteX1" fmla="*/ 9144000 w 9144000"/>
              <a:gd name="connsiteY1" fmla="*/ 0 h 4522224"/>
              <a:gd name="connsiteX2" fmla="*/ 9144000 w 9144000"/>
              <a:gd name="connsiteY2" fmla="*/ 4154984 h 4522224"/>
              <a:gd name="connsiteX3" fmla="*/ 8544910 w 9144000"/>
              <a:gd name="connsiteY3" fmla="*/ 3836798 h 4522224"/>
              <a:gd name="connsiteX4" fmla="*/ 3484179 w 9144000"/>
              <a:gd name="connsiteY4" fmla="*/ 4356502 h 4522224"/>
              <a:gd name="connsiteX5" fmla="*/ 228600 w 9144000"/>
              <a:gd name="connsiteY5" fmla="*/ 3847404 h 4522224"/>
              <a:gd name="connsiteX6" fmla="*/ 0 w 9144000"/>
              <a:gd name="connsiteY6" fmla="*/ 0 h 4522224"/>
              <a:gd name="connsiteX0" fmla="*/ 0 w 9144000"/>
              <a:gd name="connsiteY0" fmla="*/ 0 h 4522224"/>
              <a:gd name="connsiteX1" fmla="*/ 9144000 w 9144000"/>
              <a:gd name="connsiteY1" fmla="*/ 0 h 4522224"/>
              <a:gd name="connsiteX2" fmla="*/ 8899634 w 9144000"/>
              <a:gd name="connsiteY2" fmla="*/ 1805711 h 4522224"/>
              <a:gd name="connsiteX3" fmla="*/ 9144000 w 9144000"/>
              <a:gd name="connsiteY3" fmla="*/ 4154984 h 4522224"/>
              <a:gd name="connsiteX4" fmla="*/ 8544910 w 9144000"/>
              <a:gd name="connsiteY4" fmla="*/ 3836798 h 4522224"/>
              <a:gd name="connsiteX5" fmla="*/ 3484179 w 9144000"/>
              <a:gd name="connsiteY5" fmla="*/ 4356502 h 4522224"/>
              <a:gd name="connsiteX6" fmla="*/ 228600 w 9144000"/>
              <a:gd name="connsiteY6" fmla="*/ 3847404 h 4522224"/>
              <a:gd name="connsiteX7" fmla="*/ 0 w 9144000"/>
              <a:gd name="connsiteY7" fmla="*/ 0 h 4522224"/>
              <a:gd name="connsiteX0" fmla="*/ 0 w 9144000"/>
              <a:gd name="connsiteY0" fmla="*/ 0 h 4529736"/>
              <a:gd name="connsiteX1" fmla="*/ 9144000 w 9144000"/>
              <a:gd name="connsiteY1" fmla="*/ 0 h 4529736"/>
              <a:gd name="connsiteX2" fmla="*/ 8899634 w 9144000"/>
              <a:gd name="connsiteY2" fmla="*/ 1805711 h 4529736"/>
              <a:gd name="connsiteX3" fmla="*/ 9144000 w 9144000"/>
              <a:gd name="connsiteY3" fmla="*/ 4154984 h 4529736"/>
              <a:gd name="connsiteX4" fmla="*/ 8544910 w 9144000"/>
              <a:gd name="connsiteY4" fmla="*/ 3836798 h 4529736"/>
              <a:gd name="connsiteX5" fmla="*/ 3484179 w 9144000"/>
              <a:gd name="connsiteY5" fmla="*/ 4356502 h 4529736"/>
              <a:gd name="connsiteX6" fmla="*/ 228600 w 9144000"/>
              <a:gd name="connsiteY6" fmla="*/ 3847404 h 4529736"/>
              <a:gd name="connsiteX7" fmla="*/ 15766 w 9144000"/>
              <a:gd name="connsiteY7" fmla="*/ 262509 h 4529736"/>
              <a:gd name="connsiteX8" fmla="*/ 0 w 9144000"/>
              <a:gd name="connsiteY8" fmla="*/ 0 h 4529736"/>
              <a:gd name="connsiteX0" fmla="*/ 0 w 9144000"/>
              <a:gd name="connsiteY0" fmla="*/ 238633 h 4768369"/>
              <a:gd name="connsiteX1" fmla="*/ 3767959 w 9144000"/>
              <a:gd name="connsiteY1" fmla="*/ 0 h 4768369"/>
              <a:gd name="connsiteX2" fmla="*/ 9144000 w 9144000"/>
              <a:gd name="connsiteY2" fmla="*/ 238633 h 4768369"/>
              <a:gd name="connsiteX3" fmla="*/ 8899634 w 9144000"/>
              <a:gd name="connsiteY3" fmla="*/ 2044344 h 4768369"/>
              <a:gd name="connsiteX4" fmla="*/ 9144000 w 9144000"/>
              <a:gd name="connsiteY4" fmla="*/ 4393617 h 4768369"/>
              <a:gd name="connsiteX5" fmla="*/ 8544910 w 9144000"/>
              <a:gd name="connsiteY5" fmla="*/ 4075431 h 4768369"/>
              <a:gd name="connsiteX6" fmla="*/ 3484179 w 9144000"/>
              <a:gd name="connsiteY6" fmla="*/ 4595135 h 4768369"/>
              <a:gd name="connsiteX7" fmla="*/ 228600 w 9144000"/>
              <a:gd name="connsiteY7" fmla="*/ 4086037 h 4768369"/>
              <a:gd name="connsiteX8" fmla="*/ 15766 w 9144000"/>
              <a:gd name="connsiteY8" fmla="*/ 501142 h 4768369"/>
              <a:gd name="connsiteX9" fmla="*/ 0 w 9144000"/>
              <a:gd name="connsiteY9" fmla="*/ 238633 h 4768369"/>
              <a:gd name="connsiteX0" fmla="*/ 0 w 9144000"/>
              <a:gd name="connsiteY0" fmla="*/ 238633 h 4768369"/>
              <a:gd name="connsiteX1" fmla="*/ 3767959 w 9144000"/>
              <a:gd name="connsiteY1" fmla="*/ 0 h 4768369"/>
              <a:gd name="connsiteX2" fmla="*/ 6889531 w 9144000"/>
              <a:gd name="connsiteY2" fmla="*/ 461542 h 4768369"/>
              <a:gd name="connsiteX3" fmla="*/ 9144000 w 9144000"/>
              <a:gd name="connsiteY3" fmla="*/ 238633 h 4768369"/>
              <a:gd name="connsiteX4" fmla="*/ 8899634 w 9144000"/>
              <a:gd name="connsiteY4" fmla="*/ 2044344 h 4768369"/>
              <a:gd name="connsiteX5" fmla="*/ 9144000 w 9144000"/>
              <a:gd name="connsiteY5" fmla="*/ 4393617 h 4768369"/>
              <a:gd name="connsiteX6" fmla="*/ 8544910 w 9144000"/>
              <a:gd name="connsiteY6" fmla="*/ 4075431 h 4768369"/>
              <a:gd name="connsiteX7" fmla="*/ 3484179 w 9144000"/>
              <a:gd name="connsiteY7" fmla="*/ 4595135 h 4768369"/>
              <a:gd name="connsiteX8" fmla="*/ 228600 w 9144000"/>
              <a:gd name="connsiteY8" fmla="*/ 4086037 h 4768369"/>
              <a:gd name="connsiteX9" fmla="*/ 15766 w 9144000"/>
              <a:gd name="connsiteY9" fmla="*/ 501142 h 4768369"/>
              <a:gd name="connsiteX10" fmla="*/ 0 w 9144000"/>
              <a:gd name="connsiteY10" fmla="*/ 238633 h 4768369"/>
              <a:gd name="connsiteX0" fmla="*/ 0 w 9144000"/>
              <a:gd name="connsiteY0" fmla="*/ 238633 h 4768369"/>
              <a:gd name="connsiteX1" fmla="*/ 2617076 w 9144000"/>
              <a:gd name="connsiteY1" fmla="*/ 352639 h 4768369"/>
              <a:gd name="connsiteX2" fmla="*/ 3767959 w 9144000"/>
              <a:gd name="connsiteY2" fmla="*/ 0 h 4768369"/>
              <a:gd name="connsiteX3" fmla="*/ 6889531 w 9144000"/>
              <a:gd name="connsiteY3" fmla="*/ 461542 h 4768369"/>
              <a:gd name="connsiteX4" fmla="*/ 9144000 w 9144000"/>
              <a:gd name="connsiteY4" fmla="*/ 238633 h 4768369"/>
              <a:gd name="connsiteX5" fmla="*/ 8899634 w 9144000"/>
              <a:gd name="connsiteY5" fmla="*/ 2044344 h 4768369"/>
              <a:gd name="connsiteX6" fmla="*/ 9144000 w 9144000"/>
              <a:gd name="connsiteY6" fmla="*/ 4393617 h 4768369"/>
              <a:gd name="connsiteX7" fmla="*/ 8544910 w 9144000"/>
              <a:gd name="connsiteY7" fmla="*/ 4075431 h 4768369"/>
              <a:gd name="connsiteX8" fmla="*/ 3484179 w 9144000"/>
              <a:gd name="connsiteY8" fmla="*/ 4595135 h 4768369"/>
              <a:gd name="connsiteX9" fmla="*/ 228600 w 9144000"/>
              <a:gd name="connsiteY9" fmla="*/ 4086037 h 4768369"/>
              <a:gd name="connsiteX10" fmla="*/ 15766 w 9144000"/>
              <a:gd name="connsiteY10" fmla="*/ 501142 h 4768369"/>
              <a:gd name="connsiteX11" fmla="*/ 0 w 9144000"/>
              <a:gd name="connsiteY11" fmla="*/ 238633 h 4768369"/>
              <a:gd name="connsiteX0" fmla="*/ 0 w 9144000"/>
              <a:gd name="connsiteY0" fmla="*/ 238633 h 4930220"/>
              <a:gd name="connsiteX1" fmla="*/ 2617076 w 9144000"/>
              <a:gd name="connsiteY1" fmla="*/ 352639 h 4930220"/>
              <a:gd name="connsiteX2" fmla="*/ 3767959 w 9144000"/>
              <a:gd name="connsiteY2" fmla="*/ 0 h 4930220"/>
              <a:gd name="connsiteX3" fmla="*/ 6889531 w 9144000"/>
              <a:gd name="connsiteY3" fmla="*/ 461542 h 4930220"/>
              <a:gd name="connsiteX4" fmla="*/ 9144000 w 9144000"/>
              <a:gd name="connsiteY4" fmla="*/ 238633 h 4930220"/>
              <a:gd name="connsiteX5" fmla="*/ 8899634 w 9144000"/>
              <a:gd name="connsiteY5" fmla="*/ 2044344 h 4930220"/>
              <a:gd name="connsiteX6" fmla="*/ 9144000 w 9144000"/>
              <a:gd name="connsiteY6" fmla="*/ 4393617 h 4930220"/>
              <a:gd name="connsiteX7" fmla="*/ 8544910 w 9144000"/>
              <a:gd name="connsiteY7" fmla="*/ 4075431 h 4930220"/>
              <a:gd name="connsiteX8" fmla="*/ 4748048 w 9144000"/>
              <a:gd name="connsiteY8" fmla="*/ 4843603 h 4930220"/>
              <a:gd name="connsiteX9" fmla="*/ 3484179 w 9144000"/>
              <a:gd name="connsiteY9" fmla="*/ 4595135 h 4930220"/>
              <a:gd name="connsiteX10" fmla="*/ 228600 w 9144000"/>
              <a:gd name="connsiteY10" fmla="*/ 4086037 h 4930220"/>
              <a:gd name="connsiteX11" fmla="*/ 15766 w 9144000"/>
              <a:gd name="connsiteY11" fmla="*/ 501142 h 4930220"/>
              <a:gd name="connsiteX12" fmla="*/ 0 w 9144000"/>
              <a:gd name="connsiteY12" fmla="*/ 238633 h 4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4930220">
                <a:moveTo>
                  <a:pt x="0" y="238633"/>
                </a:moveTo>
                <a:lnTo>
                  <a:pt x="2617076" y="352639"/>
                </a:lnTo>
                <a:lnTo>
                  <a:pt x="3767959" y="0"/>
                </a:lnTo>
                <a:lnTo>
                  <a:pt x="6889531" y="461542"/>
                </a:lnTo>
                <a:lnTo>
                  <a:pt x="9144000" y="238633"/>
                </a:lnTo>
                <a:lnTo>
                  <a:pt x="8899634" y="2044344"/>
                </a:lnTo>
                <a:lnTo>
                  <a:pt x="9144000" y="4393617"/>
                </a:lnTo>
                <a:lnTo>
                  <a:pt x="8544910" y="4075431"/>
                </a:lnTo>
                <a:cubicBezTo>
                  <a:pt x="7977351" y="4075234"/>
                  <a:pt x="5591503" y="4756986"/>
                  <a:pt x="4748048" y="4843603"/>
                </a:cubicBezTo>
                <a:cubicBezTo>
                  <a:pt x="3904593" y="4930220"/>
                  <a:pt x="4237420" y="4721396"/>
                  <a:pt x="3484179" y="4595135"/>
                </a:cubicBezTo>
                <a:cubicBezTo>
                  <a:pt x="2730938" y="4468874"/>
                  <a:pt x="806669" y="4768369"/>
                  <a:pt x="228600" y="4086037"/>
                </a:cubicBezTo>
                <a:lnTo>
                  <a:pt x="15766" y="501142"/>
                </a:lnTo>
                <a:lnTo>
                  <a:pt x="0" y="238633"/>
                </a:lnTo>
                <a:close/>
              </a:path>
            </a:pathLst>
          </a:custGeom>
          <a:solidFill>
            <a:schemeClr val="bg1">
              <a:alpha val="44000"/>
            </a:schemeClr>
          </a:solidFill>
        </p:spPr>
        <p:txBody>
          <a:bodyPr wrap="square">
            <a:spAutoFit/>
          </a:bodyPr>
          <a:lstStyle/>
          <a:p>
            <a:pPr algn="ct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الأَيَاتِ وَالذِّكْرِ الْحَكِيْمِ، وَتَقَبَّلَ مِنِّي وَمِنْكُمْ تِلاَوَتَهُ إِنَّهُ هُوَ السَّمِيعُ الْعَلِيْمُ. أَقُوْلُ قَوْلِيْ هَذَا وَأَسْتَغْفِرُ اللهَ الْعَظِيْمَ لِيْ وَلَكُمْ، وَلِسَآئِرِ الْمُسْلِمِيْنَ وَالْمُسْلِمَاتِ، وَالْمُؤْمِنِيْنَ وَالْمُؤْمِنَاتِ فَاسْتَغْفِرُوْهُ، فَيَا فَوْزَ الْمُسْتَغْفِرِيْنَ،   وَياَ نَجَاةَ التَّآئِبِينَ.</a:t>
            </a:r>
            <a:r>
              <a:rPr lang="ar-DZ"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897457"/>
            <a:ext cx="9144000" cy="4031873"/>
          </a:xfrm>
          <a:prstGeom prst="rect">
            <a:avLst/>
          </a:prstGeom>
          <a:solidFill>
            <a:srgbClr val="92D050">
              <a:alpha val="16000"/>
            </a:srgbClr>
          </a:solidFill>
        </p:spPr>
        <p:txBody>
          <a:bodyPr wrap="square">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fontAlgn="base">
              <a:spcBef>
                <a:spcPct val="0"/>
              </a:spcBef>
              <a:spcAft>
                <a:spcPct val="0"/>
              </a:spcAft>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fontAlgn="base">
              <a:spcBef>
                <a:spcPct val="0"/>
              </a:spcBef>
              <a:spcAft>
                <a:spcPct val="0"/>
              </a:spcAft>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fontAlgn="base">
              <a:spcBef>
                <a:spcPct val="0"/>
              </a:spcBef>
              <a:spcAft>
                <a:spcPct val="0"/>
              </a:spcAft>
              <a:defRPr/>
            </a:pP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59"/>
            <a:ext cx="9144032" cy="1200329"/>
          </a:xfrm>
          <a:prstGeom prst="rect">
            <a:avLst/>
          </a:prstGeom>
        </p:spPr>
        <p:txBody>
          <a:bodyPr wrap="square">
            <a:spAutoFit/>
          </a:bodyPr>
          <a:lstStyle/>
          <a:p>
            <a:pPr algn="ctr" fontAlgn="base">
              <a:spcBef>
                <a:spcPct val="0"/>
              </a:spcBef>
              <a:spcAft>
                <a:spcPct val="0"/>
              </a:spcAft>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fontAlgn="base">
              <a:spcBef>
                <a:spcPct val="0"/>
              </a:spcBef>
              <a:spcAft>
                <a:spcPct val="0"/>
              </a:spcAft>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lum bright="-10000" contrast="20000"/>
          </a:blip>
          <a:srcRect l="3148" r="1631" b="15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6200" y="285728"/>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857364"/>
            <a:ext cx="9144000" cy="2215991"/>
          </a:xfrm>
          <a:prstGeom prst="rect">
            <a:avLst/>
          </a:prstGeom>
          <a:solidFill>
            <a:schemeClr val="bg1">
              <a:alpha val="30000"/>
            </a:schemeClr>
          </a:solid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2" y="4320139"/>
            <a:ext cx="9144000" cy="1323439"/>
          </a:xfrm>
          <a:prstGeom prst="rect">
            <a:avLst/>
          </a:prstGeom>
          <a:solidFill>
            <a:srgbClr val="FF0066">
              <a:alpha val="39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14348" y="21429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47170"/>
            <a:ext cx="9144000" cy="1938992"/>
          </a:xfrm>
          <a:prstGeom prst="rect">
            <a:avLst/>
          </a:prstGeom>
          <a:solidFill>
            <a:schemeClr val="bg1">
              <a:alpha val="41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006393"/>
            <a:ext cx="9144000" cy="2246769"/>
          </a:xfrm>
          <a:prstGeom prst="rect">
            <a:avLst/>
          </a:prstGeom>
          <a:solidFill>
            <a:srgbClr val="FF0066">
              <a:alpha val="40000"/>
            </a:srgbClr>
          </a:solid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428596" y="71414"/>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87902"/>
            <a:ext cx="9144000" cy="1938992"/>
          </a:xfrm>
          <a:prstGeom prst="rect">
            <a:avLst/>
          </a:prstGeom>
          <a:solidFill>
            <a:schemeClr val="bg1">
              <a:alpha val="32000"/>
            </a:schemeClr>
          </a:solidFill>
        </p:spPr>
        <p:txBody>
          <a:bodyPr wrap="square">
            <a:spAutoFit/>
          </a:bodyPr>
          <a:lstStyle/>
          <a:p>
            <a:pPr algn="ctr" rtl="1"/>
            <a:r>
              <a:rPr lang="ar-SA" sz="5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5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859604"/>
            <a:ext cx="9144000" cy="1569660"/>
          </a:xfrm>
          <a:prstGeom prst="rect">
            <a:avLst/>
          </a:prstGeom>
          <a:solidFill>
            <a:srgbClr val="FF0066">
              <a:alpha val="38000"/>
            </a:srgbClr>
          </a:solidFill>
          <a:ln w="57150">
            <a:noFill/>
          </a:ln>
        </p:spPr>
        <p:txBody>
          <a:bodyPr wrap="square">
            <a:spAutoFit/>
          </a:bodyPr>
          <a:lstStyle/>
          <a:p>
            <a:pPr algn="ctr" fontAlgn="auto">
              <a:spcBef>
                <a:spcPts val="0"/>
              </a:spcBef>
              <a:spcAft>
                <a:spcPts val="0"/>
              </a:spcAft>
              <a:defRPr/>
            </a:pP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3200" b="1" dirty="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14348" y="285728"/>
            <a:ext cx="782005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40307"/>
            <a:ext cx="9143999" cy="923330"/>
          </a:xfrm>
          <a:prstGeom prst="rect">
            <a:avLst/>
          </a:prstGeom>
          <a:solidFill>
            <a:schemeClr val="bg1">
              <a:alpha val="31000"/>
            </a:schemeClr>
          </a:solidFill>
        </p:spPr>
        <p:txBody>
          <a:bodyPr wrap="square">
            <a:spAutoFit/>
          </a:bodyPr>
          <a:lstStyle/>
          <a:p>
            <a:pPr algn="ctr" rtl="1">
              <a:defRPr/>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عِبَاد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 اتَّقُوْا اللهَ، وَكُوْنُوْا مَعَ الصَّادِقِيْنَ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 Box 2"/>
          <p:cNvSpPr txBox="1">
            <a:spLocks noChangeArrowheads="1"/>
          </p:cNvSpPr>
          <p:nvPr/>
        </p:nvSpPr>
        <p:spPr bwMode="auto">
          <a:xfrm>
            <a:off x="0" y="4233240"/>
            <a:ext cx="9144000" cy="1387176"/>
          </a:xfrm>
          <a:prstGeom prst="rect">
            <a:avLst/>
          </a:prstGeom>
          <a:solidFill>
            <a:srgbClr val="FF0066">
              <a:alpha val="38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Bertakwalah</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hendaklah</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saudara-saudara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bersama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orang</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benar</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0" y="1371600"/>
            <a:ext cx="9144000" cy="1569660"/>
          </a:xfrm>
          <a:prstGeom prst="rect">
            <a:avLst/>
          </a:prstGeom>
          <a:solidFill>
            <a:schemeClr val="bg1">
              <a:alpha val="29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مُحَمَّدًا عَبْدُهُ 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928662" y="21429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68313"/>
            <a:ext cx="9144000" cy="2246769"/>
          </a:xfrm>
          <a:prstGeom prst="rect">
            <a:avLst/>
          </a:prstGeom>
          <a:solidFill>
            <a:srgbClr val="FF0066">
              <a:alpha val="39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TextBox 2"/>
          <p:cNvSpPr txBox="1"/>
          <p:nvPr/>
        </p:nvSpPr>
        <p:spPr>
          <a:xfrm>
            <a:off x="2224102" y="285728"/>
            <a:ext cx="4419600" cy="584200"/>
          </a:xfrm>
          <a:prstGeom prst="rect">
            <a:avLst/>
          </a:prstGeom>
          <a:noFill/>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767260" y="2905124"/>
            <a:ext cx="7477148" cy="1028704"/>
          </a:xfrm>
          <a:prstGeom prst="round2DiagRect">
            <a:avLst>
              <a:gd name="adj1" fmla="val 20595"/>
              <a:gd name="adj2" fmla="val 17154"/>
            </a:avLst>
          </a:prstGeom>
          <a:solidFill>
            <a:schemeClr val="accent6">
              <a:lumMod val="50000"/>
              <a:alpha val="63000"/>
            </a:schemeClr>
          </a:solidFill>
          <a:ln w="28575">
            <a:solidFill>
              <a:schemeClr val="bg1"/>
            </a:solidFill>
          </a:ln>
          <a:effectLst>
            <a:glow rad="63500">
              <a:schemeClr val="tx1">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Bersamalah</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orang</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benar</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Curved Down Arrow 4"/>
          <p:cNvSpPr/>
          <p:nvPr/>
        </p:nvSpPr>
        <p:spPr>
          <a:xfrm rot="1311881">
            <a:off x="6131339" y="1710017"/>
            <a:ext cx="2506848" cy="1185468"/>
          </a:xfrm>
          <a:prstGeom prst="curvedDownArrow">
            <a:avLst/>
          </a:prstGeom>
          <a:solidFill>
            <a:schemeClr val="bg1"/>
          </a:solidFill>
          <a:ln w="12700">
            <a:solidFill>
              <a:srgbClr val="0000FF"/>
            </a:solidFill>
          </a:ln>
          <a:effectLst>
            <a:glow rad="101600">
              <a:srgbClr val="0000FF">
                <a:alpha val="60000"/>
              </a:srgb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bg1"/>
              </a:solidFill>
            </a:endParaRPr>
          </a:p>
        </p:txBody>
      </p:sp>
      <p:sp>
        <p:nvSpPr>
          <p:cNvPr id="6" name="Round Diagonal Corner Rectangle 5"/>
          <p:cNvSpPr/>
          <p:nvPr/>
        </p:nvSpPr>
        <p:spPr>
          <a:xfrm>
            <a:off x="1857356" y="1519238"/>
            <a:ext cx="5500726" cy="1195382"/>
          </a:xfrm>
          <a:prstGeom prst="round2DiagRect">
            <a:avLst>
              <a:gd name="adj1" fmla="val 8789"/>
              <a:gd name="adj2" fmla="val 50000"/>
            </a:avLst>
          </a:prstGeom>
          <a:solidFill>
            <a:srgbClr val="660066">
              <a:alpha val="86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Takwa</a:t>
            </a:r>
            <a:r>
              <a:rPr lang="en-US" sz="26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6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endParaRPr lang="en-US" sz="2600" b="1"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Snip Same Side Corner Rectangle 6"/>
          <p:cNvSpPr/>
          <p:nvPr/>
        </p:nvSpPr>
        <p:spPr>
          <a:xfrm>
            <a:off x="2500298" y="4124324"/>
            <a:ext cx="5549790" cy="2209800"/>
          </a:xfrm>
          <a:prstGeom prst="snip2SameRect">
            <a:avLst>
              <a:gd name="adj1" fmla="val 8485"/>
              <a:gd name="adj2" fmla="val 9546"/>
            </a:avLst>
          </a:prstGeom>
          <a:solidFill>
            <a:srgbClr val="C0000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Jalankan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tugas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jujur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tepat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peraturan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menepati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tuntutan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1000100" y="285728"/>
            <a:ext cx="700092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Down Arrow 3"/>
          <p:cNvSpPr/>
          <p:nvPr/>
        </p:nvSpPr>
        <p:spPr>
          <a:xfrm>
            <a:off x="1475656" y="2051952"/>
            <a:ext cx="6424188" cy="2734370"/>
          </a:xfrm>
          <a:prstGeom prst="downArrow">
            <a:avLst/>
          </a:prstGeom>
          <a:solidFill>
            <a:srgbClr val="C0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Perbanyakkan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bacaan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selawat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hadrat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junjungan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besar</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a:t>
            </a:r>
            <a:endParaRPr lang="en-MY" sz="2400" dirty="0">
              <a:solidFill>
                <a:prstClr val="white"/>
              </a:solidFill>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07EF4F"/>
          </a:solidFill>
          <a:ln w="9525" algn="in">
            <a:noFill/>
            <a:miter lim="800000"/>
            <a:headEnd/>
            <a:tailEnd/>
          </a:ln>
          <a:effectLst/>
        </p:spPr>
      </p:pic>
      <p:sp>
        <p:nvSpPr>
          <p:cNvPr id="3" name="Rectangle 2"/>
          <p:cNvSpPr>
            <a:spLocks noChangeArrowheads="1"/>
          </p:cNvSpPr>
          <p:nvPr/>
        </p:nvSpPr>
        <p:spPr bwMode="auto">
          <a:xfrm>
            <a:off x="0" y="3657600"/>
            <a:ext cx="9144000" cy="2914648"/>
          </a:xfrm>
          <a:prstGeom prst="rect">
            <a:avLst/>
          </a:prstGeom>
          <a:solidFill>
            <a:srgbClr val="C00000">
              <a:alpha val="32000"/>
            </a:srgbClr>
          </a:solidFill>
          <a:ln w="9525">
            <a:noFill/>
            <a:round/>
            <a:headEnd/>
            <a:tailEnd/>
          </a:ln>
          <a:effectLst/>
        </p:spPr>
        <p:txBody>
          <a:bodyPr lIns="90000" tIns="46800" rIns="90000" bIns="46800" anchor="ctr"/>
          <a:lstStyle/>
          <a:p>
            <a:pPr algn="ctr" fontAlgn="base">
              <a:spcBef>
                <a:spcPct val="0"/>
              </a:spcBef>
              <a:spcAft>
                <a:spcPct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fontAlgn="base">
              <a:spcBef>
                <a:spcPct val="0"/>
              </a:spcBef>
              <a:spcAft>
                <a:spcPct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4" name="Rectangle 3"/>
          <p:cNvSpPr/>
          <p:nvPr/>
        </p:nvSpPr>
        <p:spPr>
          <a:xfrm>
            <a:off x="0" y="1196876"/>
            <a:ext cx="9144000" cy="2308324"/>
          </a:xfrm>
          <a:prstGeom prst="rect">
            <a:avLst/>
          </a:prstGeom>
          <a:solidFill>
            <a:schemeClr val="bg1">
              <a:alpha val="31000"/>
            </a:schemeClr>
          </a:solidFill>
        </p:spPr>
        <p:txBody>
          <a:bodyPr wrap="square">
            <a:spAutoFit/>
          </a:bodyPr>
          <a:lstStyle/>
          <a:p>
            <a:pPr algn="ctr" rtl="1" fontAlgn="base">
              <a:spcBef>
                <a:spcPct val="0"/>
              </a:spcBef>
              <a:spcAft>
                <a:spcPct val="0"/>
              </a:spcAft>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571612"/>
            <a:ext cx="9144000" cy="1785104"/>
          </a:xfrm>
          <a:prstGeom prst="rect">
            <a:avLst/>
          </a:prstGeom>
          <a:solidFill>
            <a:schemeClr val="bg1">
              <a:alpha val="30000"/>
            </a:schemeClr>
          </a:solidFill>
        </p:spPr>
        <p:txBody>
          <a:bodyPr wrap="square">
            <a:spAutoFit/>
          </a:bodyPr>
          <a:lstStyle/>
          <a:p>
            <a:pPr algn="ctr" rtl="1" fontAlgn="base">
              <a:spcBef>
                <a:spcPct val="0"/>
              </a:spcBef>
              <a:spcAft>
                <a:spcPct val="0"/>
              </a:spcAft>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وِالْمُؤْمِنِيْنَ وَالْمُؤمِنَاتِ وَالْمُسلِمِيْنَ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Arial" charset="0"/>
            </a:endParaRPr>
          </a:p>
        </p:txBody>
      </p:sp>
      <p:sp>
        <p:nvSpPr>
          <p:cNvPr id="4" name="Rectangle 1"/>
          <p:cNvSpPr>
            <a:spLocks noChangeArrowheads="1"/>
          </p:cNvSpPr>
          <p:nvPr/>
        </p:nvSpPr>
        <p:spPr bwMode="auto">
          <a:xfrm>
            <a:off x="0" y="3557566"/>
            <a:ext cx="9144000" cy="3071834"/>
          </a:xfrm>
          <a:prstGeom prst="rect">
            <a:avLst/>
          </a:prstGeom>
          <a:solidFill>
            <a:srgbClr val="C00000">
              <a:alpha val="38000"/>
            </a:srgbClr>
          </a:solidFill>
          <a:ln w="9525">
            <a:noFill/>
            <a:round/>
            <a:headEnd/>
            <a:tailEnd/>
          </a:ln>
          <a:effectLst/>
        </p:spPr>
        <p:txBody>
          <a:bodyPr lIns="90000" tIns="46800" rIns="90000" bIns="46800" anchor="ctr"/>
          <a:lstStyle/>
          <a:p>
            <a:pPr algn="ctr" fontAlgn="base">
              <a:lnSpc>
                <a:spcPct val="90000"/>
              </a:lnSpc>
              <a:spcBef>
                <a:spcPct val="0"/>
              </a:spcBef>
              <a:spcAft>
                <a:spcPct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3000"/>
            <a:ext cx="9144000" cy="4524315"/>
          </a:xfrm>
          <a:prstGeom prst="rect">
            <a:avLst/>
          </a:prstGeom>
          <a:solidFill>
            <a:schemeClr val="accent5">
              <a:lumMod val="75000"/>
              <a:alpha val="12000"/>
            </a:schemeClr>
          </a:solidFill>
          <a:ln w="9525">
            <a:noFill/>
            <a:miter lim="800000"/>
            <a:headEnd/>
            <a:tailEnd/>
          </a:ln>
          <a:effectLst>
            <a:prstShdw prst="shdw17" dist="17961" dir="2700000">
              <a:schemeClr val="bg2"/>
            </a:prstShdw>
          </a:effectLst>
        </p:spPr>
        <p:txBody>
          <a:bodyPr wrap="square">
            <a:spAutoFit/>
          </a:bodyPr>
          <a:lstStyle/>
          <a:p>
            <a:pPr algn="ctr" fontAlgn="base">
              <a:spcBef>
                <a:spcPct val="0"/>
              </a:spcBef>
              <a:spcAft>
                <a:spcPct val="0"/>
              </a:spcAft>
              <a:defRPr/>
            </a:pP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Muliakanlah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a:t>
            </a:r>
          </a:p>
          <a:p>
            <a:pPr algn="ctr" fontAlgn="base">
              <a:spcBef>
                <a:spcPct val="0"/>
              </a:spcBef>
              <a:spcAft>
                <a:spcPct val="0"/>
              </a:spcAft>
              <a:defRPr/>
            </a:pP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Tolonglah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himpunkanlah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mereka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atas</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landasan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kebenaran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Hancurkanlah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kekufuran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syirik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munafik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juga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musuh-musuhMu</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2984"/>
            <a:ext cx="9144000" cy="4247317"/>
          </a:xfrm>
          <a:prstGeom prst="rect">
            <a:avLst/>
          </a:prstGeom>
          <a:solidFill>
            <a:schemeClr val="accent5">
              <a:lumMod val="75000"/>
              <a:alpha val="8000"/>
            </a:schemeClr>
          </a:solidFill>
          <a:ln w="9525">
            <a:noFill/>
            <a:miter lim="800000"/>
            <a:headEnd/>
            <a:tailEnd/>
          </a:ln>
          <a:effectLst>
            <a:prstShdw prst="shdw17" dist="17961" dir="2700000">
              <a:schemeClr val="bg2"/>
            </a:prstShdw>
          </a:effectLst>
        </p:spPr>
        <p:txBody>
          <a:bodyPr wrap="square">
            <a:spAutoFit/>
          </a:bodyPr>
          <a:lstStyle/>
          <a:p>
            <a:pPr algn="ctr" fontAlgn="base">
              <a:spcBef>
                <a:spcPct val="0"/>
              </a:spcBef>
              <a:spcAft>
                <a:spcPct val="0"/>
              </a:spcAft>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a:t>
            </a:r>
          </a:p>
          <a:p>
            <a:pPr algn="ctr" fontAlgn="base">
              <a:spcBef>
                <a:spcPct val="0"/>
              </a:spcBef>
              <a:spcAft>
                <a:spcPct val="0"/>
              </a:spcAft>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Ampunkanlah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Dosa-dosa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Terdahulu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Janganlah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Biarkan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Kedengkian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Dalam</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Hati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Terhadap</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Orang-orang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Beriman.Sesungguhnya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Penyantun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Penyayang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endPar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0" y="71414"/>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17896"/>
            <a:ext cx="9144000" cy="1754326"/>
          </a:xfrm>
          <a:prstGeom prst="rect">
            <a:avLst/>
          </a:prstGeom>
          <a:solidFill>
            <a:schemeClr val="bg1">
              <a:alpha val="39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عَبْدِكَ وَرَسُوْلِكَ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وَعَلَى آلِهِ وَصَحْبِهِ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827696"/>
            <a:ext cx="9144000" cy="1815882"/>
          </a:xfrm>
          <a:prstGeom prst="rect">
            <a:avLst/>
          </a:prstGeom>
          <a:solidFill>
            <a:srgbClr val="FF0066">
              <a:alpha val="44000"/>
            </a:srgbClr>
          </a:solidFill>
          <a:ln w="57150">
            <a:noFill/>
          </a:ln>
        </p:spPr>
        <p:txBody>
          <a:bodyPr wrap="square">
            <a:spAutoFit/>
          </a:bodyPr>
          <a:lstStyle/>
          <a:p>
            <a:pPr algn="ctr" fontAlgn="auto">
              <a:spcBef>
                <a:spcPts val="0"/>
              </a:spcBef>
              <a:spcAft>
                <a:spcPts val="0"/>
              </a:spcAft>
              <a:defRPr/>
            </a:pP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Cucurilah</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kesejahteraan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keberkatan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hambaMu</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RasulMu</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keluarganya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para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sahabatnya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214422"/>
            <a:ext cx="9067800"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Dari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562"/>
          <a:stretch>
            <a:fillRect/>
          </a:stretch>
        </p:blipFill>
        <p:spPr bwMode="auto">
          <a:xfrm>
            <a:off x="-17092"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 y="-1084"/>
            <a:ext cx="9144032" cy="6859084"/>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179512" y="285728"/>
            <a:ext cx="860733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78228"/>
            <a:ext cx="9144000" cy="1754326"/>
          </a:xfrm>
          <a:prstGeom prst="rect">
            <a:avLst/>
          </a:prstGeom>
          <a:solidFill>
            <a:schemeClr val="bg1">
              <a:alpha val="45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وَامْتَثِلُوْا مَا أَمَرَكُمْ اللهُ بِهِ مِنْ فِعْلِ الْخَيْرَاتِ وَتَرْكِ الْمُحَرَّمَاتِ</a:t>
            </a:r>
            <a:r>
              <a:rPr lang="ar-SA" sz="5400" b="1"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039751"/>
            <a:ext cx="9144000" cy="2246769"/>
          </a:xfrm>
          <a:prstGeom prst="rect">
            <a:avLst/>
          </a:prstGeom>
          <a:solidFill>
            <a:srgbClr val="FF0066">
              <a:alpha val="56000"/>
            </a:srgb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mengerjakan</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perintahNya</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mengerjakan</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perkara</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meninggalkan</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kerja-kerja</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buruk</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haram</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642910" y="21429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57200" y="4718273"/>
            <a:ext cx="8286808" cy="1500198"/>
          </a:xfrm>
          <a:prstGeom prst="roundRect">
            <a:avLst>
              <a:gd name="adj" fmla="val 13934"/>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38100">
            <a:solidFill>
              <a:srgbClr val="FFFFFF"/>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mengsia-siakan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melakukan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maksiat</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500562" y="2289381"/>
            <a:ext cx="4214810" cy="1500198"/>
          </a:xfrm>
          <a:prstGeom prst="roundRect">
            <a:avLst>
              <a:gd name="adj" fmla="val 9757"/>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w="38100">
            <a:solidFill>
              <a:srgbClr val="FFFFFF"/>
            </a:solidFill>
          </a:ln>
          <a:effectLst>
            <a:glow rad="101600">
              <a:schemeClr val="tx1">
                <a:alpha val="6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29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Laksanakan</a:t>
            </a:r>
            <a:r>
              <a:rPr lang="en-US" sz="29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perintahNya</a:t>
            </a:r>
            <a:r>
              <a:rPr lang="en-US" sz="29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jauhi</a:t>
            </a:r>
            <a:r>
              <a:rPr lang="en-US" sz="29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laranganNya</a:t>
            </a:r>
            <a:endParaRPr lang="en-US" sz="29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Down Arrow 5"/>
          <p:cNvSpPr/>
          <p:nvPr/>
        </p:nvSpPr>
        <p:spPr>
          <a:xfrm rot="20188132">
            <a:off x="2462753" y="1231082"/>
            <a:ext cx="2506848" cy="1407646"/>
          </a:xfrm>
          <a:prstGeom prst="curvedDown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rot="19962714">
            <a:off x="502034" y="1789264"/>
            <a:ext cx="3342096" cy="2214578"/>
          </a:xfrm>
          <a:prstGeom prst="roundRect">
            <a:avLst>
              <a:gd name="adj" fmla="val 0"/>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rgbClr val="FFFFFF"/>
            </a:solidFill>
          </a:ln>
          <a:effectLst>
            <a:glow rad="101600">
              <a:schemeClr val="tx1">
                <a:alpha val="6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algn="ctr">
              <a:defRPr/>
            </a:pPr>
            <a:r>
              <a:rPr lang="en-US" sz="29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Tingkatkan</a:t>
            </a:r>
            <a:r>
              <a:rPr lang="en-US" sz="29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9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9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ketakwaan</a:t>
            </a:r>
            <a:r>
              <a:rPr lang="en-US" sz="29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9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9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428596" y="285728"/>
            <a:ext cx="821537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Penghargaan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pekerja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Diagonal Corner Rectangle 3"/>
          <p:cNvSpPr/>
          <p:nvPr/>
        </p:nvSpPr>
        <p:spPr>
          <a:xfrm>
            <a:off x="500034" y="1285860"/>
            <a:ext cx="6572296" cy="1500198"/>
          </a:xfrm>
          <a:prstGeom prst="snip2DiagRect">
            <a:avLst>
              <a:gd name="adj1" fmla="val 50000"/>
              <a:gd name="adj2" fmla="val 50000"/>
            </a:avLst>
          </a:prstGeom>
          <a:solidFill>
            <a:srgbClr val="0000FF">
              <a:alpha val="50000"/>
            </a:srgbClr>
          </a:solidFill>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Penyumbang</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keharmonian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kestabilan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kemajuan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negara</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6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Bent-Up Arrow 4"/>
          <p:cNvSpPr/>
          <p:nvPr/>
        </p:nvSpPr>
        <p:spPr>
          <a:xfrm rot="5400000">
            <a:off x="107125" y="1393017"/>
            <a:ext cx="1285884" cy="642942"/>
          </a:xfrm>
          <a:prstGeom prst="bentUpArrow">
            <a:avLst/>
          </a:prstGeom>
          <a:solidFill>
            <a:srgbClr val="FFFF00"/>
          </a:solidFill>
          <a:ln>
            <a:solidFill>
              <a:srgbClr val="0099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Rectangle 5"/>
          <p:cNvSpPr/>
          <p:nvPr/>
        </p:nvSpPr>
        <p:spPr>
          <a:xfrm>
            <a:off x="3810000" y="2871366"/>
            <a:ext cx="4905404" cy="999708"/>
          </a:xfrm>
          <a:prstGeom prst="rect">
            <a:avLst/>
          </a:prstGeom>
          <a:gradFill>
            <a:gsLst>
              <a:gs pos="0">
                <a:srgbClr val="FF0066">
                  <a:shade val="30000"/>
                  <a:satMod val="115000"/>
                  <a:alpha val="0"/>
                </a:srgbClr>
              </a:gs>
              <a:gs pos="50000">
                <a:srgbClr val="FF0066">
                  <a:shade val="67500"/>
                  <a:satMod val="115000"/>
                </a:srgbClr>
              </a:gs>
              <a:gs pos="100000">
                <a:srgbClr val="FF0066">
                  <a:shade val="100000"/>
                  <a:satMod val="115000"/>
                </a:srgbClr>
              </a:gs>
            </a:gsLst>
            <a:lin ang="0" scaled="1"/>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Mengurus</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tadbir</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Negara</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3810000" y="4014366"/>
            <a:ext cx="4905404" cy="999708"/>
          </a:xfrm>
          <a:prstGeom prst="rect">
            <a:avLst/>
          </a:prstGeom>
          <a:gradFill>
            <a:gsLst>
              <a:gs pos="0">
                <a:srgbClr val="FF0066">
                  <a:shade val="30000"/>
                  <a:satMod val="115000"/>
                  <a:alpha val="0"/>
                </a:srgbClr>
              </a:gs>
              <a:gs pos="50000">
                <a:srgbClr val="FF0066">
                  <a:shade val="67500"/>
                  <a:satMod val="115000"/>
                </a:srgbClr>
              </a:gs>
              <a:gs pos="100000">
                <a:srgbClr val="FF0066">
                  <a:shade val="100000"/>
                  <a:satMod val="115000"/>
                </a:srgbClr>
              </a:gs>
            </a:gsLst>
            <a:lin ang="0" scaled="1"/>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Meningkatkan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hasil</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memajukan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negara</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3810000" y="5157366"/>
            <a:ext cx="4905404" cy="1304508"/>
          </a:xfrm>
          <a:prstGeom prst="rect">
            <a:avLst/>
          </a:prstGeom>
          <a:gradFill>
            <a:gsLst>
              <a:gs pos="0">
                <a:srgbClr val="FF0066">
                  <a:shade val="30000"/>
                  <a:satMod val="115000"/>
                  <a:alpha val="0"/>
                </a:srgbClr>
              </a:gs>
              <a:gs pos="50000">
                <a:srgbClr val="FF0066">
                  <a:shade val="67500"/>
                  <a:satMod val="115000"/>
                </a:srgbClr>
              </a:gs>
              <a:gs pos="100000">
                <a:srgbClr val="FF0066">
                  <a:shade val="100000"/>
                  <a:satMod val="115000"/>
                </a:srgbClr>
              </a:gs>
            </a:gsLst>
            <a:lin ang="0" scaled="1"/>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rakyat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berilmu</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bertamadun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berwawasan</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triped Right Arrow 8"/>
          <p:cNvSpPr/>
          <p:nvPr/>
        </p:nvSpPr>
        <p:spPr>
          <a:xfrm>
            <a:off x="76200" y="2718966"/>
            <a:ext cx="3991004" cy="1447800"/>
          </a:xfrm>
          <a:prstGeom prst="stripedRightArrow">
            <a:avLst>
              <a:gd name="adj1" fmla="val 71548"/>
              <a:gd name="adj2" fmla="val 36653"/>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FF00"/>
            </a:solidFill>
          </a:ln>
          <a:effectLst>
            <a:glow rad="101600">
              <a:schemeClr val="tx1">
                <a:alpha val="6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penjawat</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awam</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Striped Right Arrow 9"/>
          <p:cNvSpPr/>
          <p:nvPr/>
        </p:nvSpPr>
        <p:spPr>
          <a:xfrm>
            <a:off x="76200" y="3785766"/>
            <a:ext cx="4143404" cy="1600200"/>
          </a:xfrm>
          <a:prstGeom prst="stripedRightArrow">
            <a:avLst>
              <a:gd name="adj1" fmla="val 71548"/>
              <a:gd name="adj2" fmla="val 36653"/>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FF00"/>
            </a:solidFill>
          </a:ln>
          <a:effectLst>
            <a:glow rad="101600">
              <a:schemeClr val="tx1">
                <a:alpha val="6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Usahawan</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petani</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nelayan</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pekerja</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am</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Striped Right Arrow 10"/>
          <p:cNvSpPr/>
          <p:nvPr/>
        </p:nvSpPr>
        <p:spPr>
          <a:xfrm>
            <a:off x="76200" y="5004966"/>
            <a:ext cx="3991004" cy="1676400"/>
          </a:xfrm>
          <a:prstGeom prst="stripedRightArrow">
            <a:avLst>
              <a:gd name="adj1" fmla="val 71548"/>
              <a:gd name="adj2" fmla="val 36653"/>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FF00"/>
            </a:solidFill>
          </a:ln>
          <a:effectLst>
            <a:glow rad="101600">
              <a:schemeClr val="tx1">
                <a:alpha val="6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Alim</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pendidik</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profesional</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6200" y="-24"/>
            <a:ext cx="8946444" cy="984885"/>
          </a:xfrm>
          <a:prstGeom prst="rect">
            <a:avLst/>
          </a:prstGeom>
        </p:spPr>
        <p:txBody>
          <a:bodyPr wrap="square">
            <a:spAutoFit/>
          </a:bodyPr>
          <a:lstStyle/>
          <a:p>
            <a:pPr algn="ctr" fontAlgn="auto">
              <a:spcBef>
                <a:spcPts val="0"/>
              </a:spcBef>
              <a:spcAft>
                <a:spcPts val="0"/>
              </a:spcAft>
              <a:defRPr/>
            </a:pP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Ucapan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terima</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kasih</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doa</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semua</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pekerja</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a:t>
            </a:r>
            <a:endParaRPr lang="en-US" sz="29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357158" y="3819556"/>
            <a:ext cx="8501122" cy="1285884"/>
          </a:xfrm>
          <a:prstGeom prst="snip2SameRect">
            <a:avLst>
              <a:gd name="adj1" fmla="val 8485"/>
              <a:gd name="adj2" fmla="val 9546"/>
            </a:avLst>
          </a:prstGeom>
          <a:solidFill>
            <a:srgbClr val="C0000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Semoga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mengurniakan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kebajikan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381000" y="1862158"/>
            <a:ext cx="8501122" cy="1214446"/>
          </a:xfrm>
          <a:prstGeom prst="snip2SameRect">
            <a:avLst>
              <a:gd name="adj1" fmla="val 8485"/>
              <a:gd name="adj2" fmla="val 9546"/>
            </a:avLst>
          </a:prstGeom>
          <a:solidFill>
            <a:srgbClr val="7030A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a:solidFill>
                    <a:sysClr val="windowText" lastClr="000000"/>
                  </a:solidFill>
                </a:ln>
                <a:solidFill>
                  <a:srgbClr val="FFFF00"/>
                </a:solidFill>
                <a:effectLst>
                  <a:glow rad="101600">
                    <a:schemeClr val="tx1">
                      <a:alpha val="60000"/>
                    </a:schemeClr>
                  </a:glow>
                </a:effectLst>
                <a:latin typeface="Arial Black" pitchFamily="34" charset="0"/>
                <a:cs typeface="Traditional Arabic" pitchFamily="2" charset="-78"/>
              </a:rPr>
              <a:t>  </a:t>
            </a:r>
            <a:r>
              <a:rPr lang="ar-EG" sz="5400" b="1" dirty="0" smtClean="0">
                <a:solidFill>
                  <a:srgbClr val="FFFF00"/>
                </a:solidFill>
                <a:effectLst>
                  <a:glow rad="101600">
                    <a:schemeClr val="tx1">
                      <a:alpha val="60000"/>
                    </a:schemeClr>
                  </a:glow>
                </a:effectLst>
                <a:cs typeface="Traditional Arabic" pitchFamily="2" charset="-78"/>
              </a:rPr>
              <a:t>جَزَاكُمُ اللهُ خَيْرًا كَثِيْرًا</a:t>
            </a:r>
            <a:endParaRPr lang="ms-MY" sz="5400" b="1" dirty="0">
              <a:ln>
                <a:solidFill>
                  <a:sysClr val="windowText" lastClr="000000"/>
                </a:solidFill>
              </a:ln>
              <a:solidFill>
                <a:srgbClr val="FFFF00"/>
              </a:solidFill>
              <a:effectLst>
                <a:glow rad="101600">
                  <a:schemeClr val="tx1">
                    <a:alpha val="60000"/>
                  </a:schemeClr>
                </a:glow>
              </a:effectLst>
              <a:latin typeface="Arial Black" pitchFamily="34" charset="0"/>
              <a:cs typeface="Traditional Arabic" pitchFamily="2" charset="-78"/>
            </a:endParaRPr>
          </a:p>
        </p:txBody>
      </p:sp>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1169</Words>
  <Application>Microsoft Office PowerPoint</Application>
  <PresentationFormat>On-screen Show (4:3)</PresentationFormat>
  <Paragraphs>132</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Unknown User</cp:lastModifiedBy>
  <cp:revision>18</cp:revision>
  <dcterms:created xsi:type="dcterms:W3CDTF">2013-04-16T13:50:12Z</dcterms:created>
  <dcterms:modified xsi:type="dcterms:W3CDTF">2013-04-30T05:02:45Z</dcterms:modified>
</cp:coreProperties>
</file>